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7155" y="253022"/>
            <a:ext cx="8036559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" y="1843087"/>
            <a:ext cx="8255000" cy="50149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43087"/>
            <a:ext cx="885825" cy="50149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825" y="1843087"/>
            <a:ext cx="8255000" cy="50149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843087"/>
            <a:ext cx="885825" cy="50149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6300" y="2176462"/>
            <a:ext cx="19049" cy="46815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6300" y="6349"/>
            <a:ext cx="19049" cy="150336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7612" y="1833562"/>
            <a:ext cx="7923212" cy="190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6300" y="1509712"/>
            <a:ext cx="19049" cy="6667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833562"/>
            <a:ext cx="557212" cy="190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2450" y="1833562"/>
            <a:ext cx="665162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060" y="175437"/>
            <a:ext cx="7929879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5540" y="2123592"/>
            <a:ext cx="3924300" cy="340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9905" marR="5080" indent="-3037840">
              <a:lnSpc>
                <a:spcPct val="100000"/>
              </a:lnSpc>
              <a:spcBef>
                <a:spcPts val="100"/>
              </a:spcBef>
            </a:pP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El</a:t>
            </a:r>
            <a:r>
              <a:rPr dirty="0" sz="3200" spc="-25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Centro</a:t>
            </a:r>
            <a:r>
              <a:rPr dirty="0" sz="3200" spc="-20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Internacional</a:t>
            </a:r>
            <a:r>
              <a:rPr dirty="0" sz="3200" spc="-20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Joseph</a:t>
            </a:r>
            <a:r>
              <a:rPr dirty="0" sz="3200" spc="-25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000099"/>
                </a:solidFill>
                <a:latin typeface="Arial"/>
                <a:cs typeface="Arial"/>
              </a:rPr>
              <a:t>Wresinski 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presenta</a:t>
            </a:r>
            <a:r>
              <a:rPr dirty="0" sz="3200" spc="-25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spc="-50" i="1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36088" y="1712838"/>
            <a:ext cx="32245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  <a:tab pos="2900045" algn="l"/>
              </a:tabLst>
            </a:pPr>
            <a:r>
              <a:rPr dirty="0" sz="4400" spc="-50" b="1">
                <a:solidFill>
                  <a:srgbClr val="000099"/>
                </a:solidFill>
                <a:latin typeface="Arial"/>
                <a:cs typeface="Arial"/>
              </a:rPr>
              <a:t>«</a:t>
            </a:r>
            <a:r>
              <a:rPr dirty="0" sz="4400" b="1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dirty="0" sz="4400" spc="-10" b="1">
                <a:solidFill>
                  <a:srgbClr val="000099"/>
                </a:solidFill>
                <a:latin typeface="Arial"/>
                <a:cs typeface="Arial"/>
              </a:rPr>
              <a:t>JOSEPH</a:t>
            </a:r>
            <a:r>
              <a:rPr dirty="0" sz="4400" b="1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dirty="0" sz="4400" spc="-50" b="1">
                <a:solidFill>
                  <a:srgbClr val="000099"/>
                </a:solidFill>
                <a:latin typeface="Arial"/>
                <a:cs typeface="Arial"/>
              </a:rPr>
              <a:t>»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2176462"/>
            <a:ext cx="19049" cy="46815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6349"/>
            <a:ext cx="19049" cy="15033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7612" y="1833562"/>
            <a:ext cx="7923212" cy="190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1509712"/>
            <a:ext cx="19049" cy="66675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1833562"/>
            <a:ext cx="1217930" cy="19050"/>
            <a:chOff x="0" y="1833562"/>
            <a:chExt cx="1217930" cy="1905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33562"/>
              <a:ext cx="557212" cy="190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450" y="1833562"/>
              <a:ext cx="665162" cy="190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0128" y="660971"/>
            <a:ext cx="56730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2743835" algn="l"/>
              </a:tabLst>
            </a:pPr>
            <a:r>
              <a:rPr dirty="0" sz="4400" spc="-25"/>
              <a:t>La</a:t>
            </a:r>
            <a:r>
              <a:rPr dirty="0" sz="4400"/>
              <a:t>	</a:t>
            </a:r>
            <a:r>
              <a:rPr dirty="0" sz="4400" spc="-10"/>
              <a:t>familia</a:t>
            </a:r>
            <a:r>
              <a:rPr dirty="0" sz="4400"/>
              <a:t>	</a:t>
            </a:r>
            <a:r>
              <a:rPr dirty="0" sz="4400" spc="-10"/>
              <a:t>Wrzesinski</a:t>
            </a:r>
            <a:endParaRPr sz="4400"/>
          </a:p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9250" y="2997200"/>
            <a:ext cx="6913562" cy="21923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739" y="360464"/>
            <a:ext cx="6516370" cy="5454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dirty="0" sz="2800" spc="-20" b="1">
                <a:solidFill>
                  <a:srgbClr val="EAEAEA"/>
                </a:solidFill>
                <a:latin typeface="Arial"/>
                <a:cs typeface="Arial"/>
              </a:rPr>
              <a:t>1921</a:t>
            </a:r>
            <a:endParaRPr sz="2800">
              <a:latin typeface="Arial"/>
              <a:cs typeface="Arial"/>
            </a:endParaRPr>
          </a:p>
          <a:p>
            <a:pPr marL="317500" marR="5080">
              <a:lnSpc>
                <a:spcPct val="100000"/>
              </a:lnSpc>
            </a:pPr>
            <a:r>
              <a:rPr dirty="0" sz="2800" b="1">
                <a:solidFill>
                  <a:srgbClr val="EAEAEA"/>
                </a:solidFill>
                <a:latin typeface="Arial"/>
                <a:cs typeface="Arial"/>
              </a:rPr>
              <a:t>«</a:t>
            </a:r>
            <a:r>
              <a:rPr dirty="0" sz="2800" spc="-45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En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esta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lucha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por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la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comida,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me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spc="-25" b="1" i="1">
                <a:solidFill>
                  <a:srgbClr val="EAEAEA"/>
                </a:solidFill>
                <a:latin typeface="Arial"/>
                <a:cs typeface="Arial"/>
              </a:rPr>
              <a:t>vi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inmerso</a:t>
            </a:r>
            <a:r>
              <a:rPr dirty="0" sz="2800" spc="-7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desde</a:t>
            </a:r>
            <a:r>
              <a:rPr dirty="0" sz="2800" spc="-7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mi</a:t>
            </a:r>
            <a:r>
              <a:rPr dirty="0" sz="2800" spc="-7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edad</a:t>
            </a:r>
            <a:r>
              <a:rPr dirty="0" sz="2800" spc="-7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más</a:t>
            </a:r>
            <a:r>
              <a:rPr dirty="0" sz="2800" spc="-7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joven.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AEAEA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60"/>
              </a:spcBef>
            </a:pP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cuida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cabra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cuatro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355600" marR="2021839">
              <a:lnSpc>
                <a:spcPct val="100000"/>
              </a:lnSpc>
              <a:tabLst>
                <a:tab pos="4208780" algn="l"/>
              </a:tabLst>
            </a:pP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llevaba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cabra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campo;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ella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nos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alimentaba,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hermana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pequeña,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acababa</a:t>
            </a: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nacer,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nosotros,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sus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hermanos.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5600" y="1916112"/>
            <a:ext cx="344487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87718"/>
            <a:ext cx="674179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4185" algn="l"/>
                <a:tab pos="1930400" algn="l"/>
                <a:tab pos="2608580" algn="l"/>
                <a:tab pos="3538854" algn="l"/>
                <a:tab pos="4018915" algn="l"/>
                <a:tab pos="4272915" algn="l"/>
                <a:tab pos="5571490" algn="l"/>
                <a:tab pos="6304915" algn="l"/>
              </a:tabLst>
            </a:pPr>
            <a:r>
              <a:rPr dirty="0" sz="4000" spc="-10"/>
              <a:t>Joseph</a:t>
            </a:r>
            <a:r>
              <a:rPr dirty="0" sz="4000"/>
              <a:t>	</a:t>
            </a:r>
            <a:r>
              <a:rPr dirty="0" sz="4000" spc="-10"/>
              <a:t>ayuda</a:t>
            </a:r>
            <a:r>
              <a:rPr dirty="0" sz="4000"/>
              <a:t>	</a:t>
            </a:r>
            <a:r>
              <a:rPr dirty="0" sz="4000" spc="-25"/>
              <a:t>en</a:t>
            </a:r>
            <a:r>
              <a:rPr dirty="0" sz="4000"/>
              <a:t>	</a:t>
            </a:r>
            <a:r>
              <a:rPr dirty="0" sz="4000" spc="-20"/>
              <a:t>misa</a:t>
            </a:r>
            <a:r>
              <a:rPr dirty="0" sz="4000"/>
              <a:t>	</a:t>
            </a:r>
            <a:r>
              <a:rPr dirty="0" sz="4000" spc="-25"/>
              <a:t>en</a:t>
            </a:r>
            <a:r>
              <a:rPr dirty="0" sz="4000"/>
              <a:t>	</a:t>
            </a:r>
            <a:r>
              <a:rPr dirty="0" sz="4000" spc="-25"/>
              <a:t>la </a:t>
            </a:r>
            <a:r>
              <a:rPr dirty="0" sz="4000" spc="-10"/>
              <a:t>capilla</a:t>
            </a:r>
            <a:r>
              <a:rPr dirty="0" sz="4000"/>
              <a:t>	</a:t>
            </a:r>
            <a:r>
              <a:rPr dirty="0" sz="4000" spc="-25"/>
              <a:t>del</a:t>
            </a:r>
            <a:r>
              <a:rPr dirty="0" sz="4000"/>
              <a:t>	</a:t>
            </a:r>
            <a:r>
              <a:rPr dirty="0" sz="4000" spc="-20"/>
              <a:t>Buen</a:t>
            </a:r>
            <a:r>
              <a:rPr dirty="0" sz="4000"/>
              <a:t>	</a:t>
            </a:r>
            <a:r>
              <a:rPr dirty="0" sz="4000" spc="-10"/>
              <a:t>Pastor.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1145539" y="2123592"/>
            <a:ext cx="3552190" cy="368300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38735" indent="-342900">
              <a:lnSpc>
                <a:spcPts val="2590"/>
              </a:lnSpc>
              <a:spcBef>
                <a:spcPts val="42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Desde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pequeño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ayudó,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segunda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misa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6,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capilla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hermanas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Buen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Pastor.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2420"/>
              </a:lnSpc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18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Ayudando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misa,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tendría</a:t>
            </a:r>
            <a:r>
              <a:rPr dirty="0" sz="24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derecho</a:t>
            </a:r>
            <a:r>
              <a:rPr dirty="0" sz="24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cada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mañana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gran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taza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café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leche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pan...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3211512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645033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22805" algn="l"/>
                <a:tab pos="4108450" algn="l"/>
                <a:tab pos="5443855" algn="l"/>
              </a:tabLst>
            </a:pPr>
            <a:r>
              <a:rPr dirty="0" sz="4400" spc="-10"/>
              <a:t>Joseph</a:t>
            </a:r>
            <a:r>
              <a:rPr dirty="0" sz="4400"/>
              <a:t>	</a:t>
            </a:r>
            <a:r>
              <a:rPr dirty="0" sz="4400" spc="-10"/>
              <a:t>trabaja</a:t>
            </a:r>
            <a:r>
              <a:rPr dirty="0" sz="4400"/>
              <a:t>	</a:t>
            </a:r>
            <a:r>
              <a:rPr dirty="0" sz="4400" spc="-20"/>
              <a:t>para</a:t>
            </a:r>
            <a:r>
              <a:rPr dirty="0" sz="4400"/>
              <a:t>	</a:t>
            </a:r>
            <a:r>
              <a:rPr dirty="0" sz="4400" spc="-25"/>
              <a:t>una </a:t>
            </a:r>
            <a:r>
              <a:rPr dirty="0" sz="4400" spc="-10"/>
              <a:t>carnicera.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4240919" y="2160168"/>
            <a:ext cx="398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21739" y="2160168"/>
            <a:ext cx="290957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años,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había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encontrado</a:t>
            </a:r>
            <a:r>
              <a:rPr dirty="0" sz="2400" spc="-1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otro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trabajo: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hacía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compras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Marie-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64639" y="3988968"/>
            <a:ext cx="290576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Louise,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carnicera,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eso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daba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francos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carne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caballo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casi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todos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días.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3350" y="1981200"/>
            <a:ext cx="309721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92518"/>
            <a:ext cx="431355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125" algn="l"/>
                <a:tab pos="2495550" algn="l"/>
              </a:tabLst>
            </a:pPr>
            <a:r>
              <a:rPr dirty="0" sz="4000" spc="-25"/>
              <a:t>La</a:t>
            </a:r>
            <a:r>
              <a:rPr dirty="0" sz="4000"/>
              <a:t>	</a:t>
            </a:r>
            <a:r>
              <a:rPr dirty="0" sz="4000" spc="-10"/>
              <a:t>familia</a:t>
            </a:r>
            <a:r>
              <a:rPr dirty="0" sz="4000"/>
              <a:t>	</a:t>
            </a:r>
            <a:r>
              <a:rPr dirty="0" sz="4000" spc="-10"/>
              <a:t>trabaja.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1145539" y="2007768"/>
            <a:ext cx="350202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Wrzesinski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Zig-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Zag,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trabajo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duro,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yà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necesitaba</a:t>
            </a:r>
            <a:r>
              <a:rPr dirty="0" sz="24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rapidez</a:t>
            </a:r>
            <a:r>
              <a:rPr dirty="0" sz="24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estaba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mal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pagado.</a:t>
            </a:r>
            <a:endParaRPr sz="2400">
              <a:latin typeface="Arial"/>
              <a:cs typeface="Arial"/>
            </a:endParaRPr>
          </a:p>
          <a:p>
            <a:pPr marL="355600" marR="90805">
              <a:lnSpc>
                <a:spcPct val="100000"/>
              </a:lnSpc>
              <a:tabLst>
                <a:tab pos="1286510" algn="l"/>
              </a:tabLst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Requeria</a:t>
            </a:r>
            <a:r>
              <a:rPr dirty="0" sz="24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destreza.</a:t>
            </a:r>
            <a:r>
              <a:rPr dirty="0" sz="24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había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	que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dormirse.</a:t>
            </a:r>
            <a:endParaRPr sz="2400">
              <a:latin typeface="Arial"/>
              <a:cs typeface="Arial"/>
            </a:endParaRPr>
          </a:p>
          <a:p>
            <a:pPr marL="355600" marR="698500">
              <a:lnSpc>
                <a:spcPct val="100000"/>
              </a:lnSpc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Ayudábamos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mi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madre.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6050" y="1981200"/>
            <a:ext cx="307181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676211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3730" algn="l"/>
                <a:tab pos="1410335" algn="l"/>
                <a:tab pos="1876425" algn="l"/>
                <a:tab pos="2559685" algn="l"/>
                <a:tab pos="4793615" algn="l"/>
                <a:tab pos="6096635" algn="l"/>
              </a:tabLst>
            </a:pPr>
            <a:r>
              <a:rPr dirty="0" sz="4400" spc="-20"/>
              <a:t>1929</a:t>
            </a:r>
            <a:r>
              <a:rPr dirty="0" sz="4400"/>
              <a:t>	</a:t>
            </a:r>
            <a:r>
              <a:rPr dirty="0" sz="4400" spc="-50"/>
              <a:t>–</a:t>
            </a:r>
            <a:r>
              <a:rPr dirty="0" sz="4400"/>
              <a:t>	</a:t>
            </a:r>
            <a:r>
              <a:rPr dirty="0" sz="4400" spc="-25"/>
              <a:t>El</a:t>
            </a:r>
            <a:r>
              <a:rPr dirty="0" sz="4400"/>
              <a:t>	</a:t>
            </a:r>
            <a:r>
              <a:rPr dirty="0" sz="4400" spc="-10"/>
              <a:t>examen</a:t>
            </a:r>
            <a:r>
              <a:rPr dirty="0" sz="4400"/>
              <a:t>	</a:t>
            </a:r>
            <a:r>
              <a:rPr dirty="0" sz="4400" spc="-10"/>
              <a:t>final</a:t>
            </a:r>
            <a:r>
              <a:rPr dirty="0" sz="4400"/>
              <a:t>	</a:t>
            </a:r>
            <a:r>
              <a:rPr dirty="0" sz="4400" spc="-25"/>
              <a:t>de la</a:t>
            </a:r>
            <a:r>
              <a:rPr dirty="0" sz="4400"/>
              <a:t>	</a:t>
            </a:r>
            <a:r>
              <a:rPr dirty="0" sz="4400" spc="-10"/>
              <a:t>primaria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5260340" y="2160168"/>
            <a:ext cx="351853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¿Presentar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examen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primaria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maestro,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¡Ni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hablar!</a:t>
            </a:r>
            <a:endParaRPr sz="2400">
              <a:latin typeface="Arial"/>
              <a:cs typeface="Arial"/>
            </a:endParaRPr>
          </a:p>
          <a:p>
            <a:pPr marL="355600" marR="20764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madre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sabía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tonto.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Ella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hizo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inscribir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presentó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examen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primaria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.»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consiguié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66800" y="2713037"/>
            <a:ext cx="3695700" cy="2651125"/>
            <a:chOff x="1066800" y="2713037"/>
            <a:chExt cx="3695700" cy="26511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2713037"/>
              <a:ext cx="3695700" cy="26511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203575" y="3429000"/>
              <a:ext cx="360680" cy="647700"/>
            </a:xfrm>
            <a:custGeom>
              <a:avLst/>
              <a:gdLst/>
              <a:ahLst/>
              <a:cxnLst/>
              <a:rect l="l" t="t" r="r" b="b"/>
              <a:pathLst>
                <a:path w="360679" h="647700">
                  <a:moveTo>
                    <a:pt x="105539" y="0"/>
                  </a:moveTo>
                  <a:lnTo>
                    <a:pt x="0" y="189687"/>
                  </a:lnTo>
                  <a:lnTo>
                    <a:pt x="0" y="458012"/>
                  </a:lnTo>
                  <a:lnTo>
                    <a:pt x="105539" y="647700"/>
                  </a:lnTo>
                  <a:lnTo>
                    <a:pt x="254822" y="647700"/>
                  </a:lnTo>
                  <a:lnTo>
                    <a:pt x="360361" y="458012"/>
                  </a:lnTo>
                  <a:lnTo>
                    <a:pt x="360361" y="189687"/>
                  </a:lnTo>
                  <a:lnTo>
                    <a:pt x="254822" y="0"/>
                  </a:lnTo>
                  <a:lnTo>
                    <a:pt x="105539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054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18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enero</a:t>
            </a:r>
            <a:r>
              <a:rPr dirty="0" spc="-15"/>
              <a:t> </a:t>
            </a:r>
            <a:r>
              <a:rPr dirty="0"/>
              <a:t>1930</a:t>
            </a:r>
            <a:r>
              <a:rPr dirty="0" spc="-15"/>
              <a:t> </a:t>
            </a:r>
            <a:r>
              <a:rPr dirty="0"/>
              <a:t>:</a:t>
            </a:r>
            <a:r>
              <a:rPr dirty="0" spc="-10"/>
              <a:t> </a:t>
            </a:r>
            <a:r>
              <a:rPr dirty="0"/>
              <a:t>Desde</a:t>
            </a:r>
            <a:r>
              <a:rPr dirty="0" spc="-15"/>
              <a:t> </a:t>
            </a:r>
            <a:r>
              <a:rPr dirty="0" spc="-10"/>
              <a:t>Polonia, </a:t>
            </a:r>
            <a:r>
              <a:rPr dirty="0"/>
              <a:t>Wladyslaw</a:t>
            </a:r>
            <a:r>
              <a:rPr dirty="0" spc="-65"/>
              <a:t> </a:t>
            </a:r>
            <a:r>
              <a:rPr dirty="0"/>
              <a:t>Wrzesinski</a:t>
            </a:r>
            <a:r>
              <a:rPr dirty="0" spc="-60"/>
              <a:t> </a:t>
            </a:r>
            <a:r>
              <a:rPr dirty="0"/>
              <a:t>escribe</a:t>
            </a:r>
            <a:r>
              <a:rPr dirty="0" spc="-60"/>
              <a:t> </a:t>
            </a:r>
            <a:r>
              <a:rPr dirty="0" spc="-50"/>
              <a:t>a </a:t>
            </a:r>
            <a:r>
              <a:rPr dirty="0"/>
              <a:t>su</a:t>
            </a:r>
            <a:r>
              <a:rPr dirty="0" spc="-25"/>
              <a:t> </a:t>
            </a:r>
            <a:r>
              <a:rPr dirty="0"/>
              <a:t>esposa</a:t>
            </a:r>
            <a:r>
              <a:rPr dirty="0" spc="-20"/>
              <a:t> </a:t>
            </a:r>
            <a:r>
              <a:rPr dirty="0" spc="-10"/>
              <a:t>Lucrecia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27040" y="2518943"/>
            <a:ext cx="3535679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  <a:tab pos="265811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Wladyslaw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«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Está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muy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Joseph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haya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tenido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ganas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estudiar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ello,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envío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dinero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pides.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550" y="2205036"/>
            <a:ext cx="33464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07940" y="2649829"/>
            <a:ext cx="3568700" cy="35248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Añade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carta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lista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objetos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muebles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envía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Angers,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cuales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hay: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piano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negro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Antoniette,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violín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niños.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2133600"/>
            <a:ext cx="3048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39" y="99237"/>
            <a:ext cx="49015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1943</a:t>
            </a:r>
          </a:p>
          <a:p>
            <a:pPr marL="12700">
              <a:lnSpc>
                <a:spcPct val="100000"/>
              </a:lnSpc>
            </a:pPr>
            <a:r>
              <a:rPr dirty="0"/>
              <a:t>Una</a:t>
            </a:r>
            <a:r>
              <a:rPr dirty="0" spc="-35"/>
              <a:t> </a:t>
            </a:r>
            <a:r>
              <a:rPr dirty="0"/>
              <a:t>carta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 spc="-10"/>
              <a:t>Lucrecia,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78939" y="1196517"/>
            <a:ext cx="7033895" cy="280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AEAEA"/>
                </a:solidFill>
                <a:latin typeface="Arial"/>
                <a:cs typeface="Arial"/>
              </a:rPr>
              <a:t>la</a:t>
            </a:r>
            <a:r>
              <a:rPr dirty="0" sz="3600" spc="-20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EAEAEA"/>
                </a:solidFill>
                <a:latin typeface="Arial"/>
                <a:cs typeface="Arial"/>
              </a:rPr>
              <a:t>madre</a:t>
            </a:r>
            <a:r>
              <a:rPr dirty="0" sz="3600" spc="-20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EAEAEA"/>
                </a:solidFill>
                <a:latin typeface="Arial"/>
                <a:cs typeface="Arial"/>
              </a:rPr>
              <a:t>del</a:t>
            </a:r>
            <a:r>
              <a:rPr dirty="0" sz="3600" spc="-20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EAEAEA"/>
                </a:solidFill>
                <a:latin typeface="Arial"/>
                <a:cs typeface="Arial"/>
              </a:rPr>
              <a:t>padre</a:t>
            </a:r>
            <a:r>
              <a:rPr dirty="0" sz="3600" spc="-15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EAEAEA"/>
                </a:solidFill>
                <a:latin typeface="Arial"/>
                <a:cs typeface="Arial"/>
              </a:rPr>
              <a:t>Joseph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15"/>
              </a:spcBef>
            </a:pPr>
            <a:endParaRPr sz="3600">
              <a:latin typeface="Arial"/>
              <a:cs typeface="Arial"/>
            </a:endParaRPr>
          </a:p>
          <a:p>
            <a:pPr algn="just" marL="4392295" marR="5080" indent="-340995">
              <a:lnSpc>
                <a:spcPct val="100000"/>
              </a:lnSpc>
              <a:spcBef>
                <a:spcPts val="5"/>
              </a:spcBef>
              <a:buClr>
                <a:srgbClr val="FFFFCC"/>
              </a:buClr>
              <a:buSzPct val="69642"/>
              <a:buChar char="■"/>
              <a:tabLst>
                <a:tab pos="43942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Lucrecia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escribe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hijo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Martin,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pequeño.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3695700" cy="29670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58802" y="2230539"/>
            <a:ext cx="292417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4577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Lucrecia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hijo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Martin:</a:t>
            </a:r>
            <a:endParaRPr sz="2800">
              <a:latin typeface="Arial"/>
              <a:cs typeface="Arial"/>
            </a:endParaRPr>
          </a:p>
          <a:p>
            <a:pPr marL="355600" marR="22479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Haz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tramites,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también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querría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saber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él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vivo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tabLst>
                <a:tab pos="1219200" algn="l"/>
              </a:tabLst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muerto,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podríamos rezar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	por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él,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tu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.»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87" y="2852736"/>
            <a:ext cx="3695700" cy="2943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49"/>
            <a:ext cx="9140825" cy="6851650"/>
            <a:chOff x="0" y="6349"/>
            <a:chExt cx="9140825" cy="6851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6349"/>
              <a:ext cx="19049" cy="685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33562"/>
              <a:ext cx="9140825" cy="190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139" y="2691498"/>
            <a:ext cx="705104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6125" algn="l"/>
                <a:tab pos="887094" algn="l"/>
                <a:tab pos="2804795" algn="l"/>
                <a:tab pos="3312795" algn="l"/>
                <a:tab pos="3736340" algn="l"/>
                <a:tab pos="4300855" algn="l"/>
              </a:tabLst>
            </a:pPr>
            <a:r>
              <a:rPr dirty="0" sz="4000" spc="-25"/>
              <a:t>La</a:t>
            </a:r>
            <a:r>
              <a:rPr dirty="0" sz="4000"/>
              <a:t>	</a:t>
            </a:r>
            <a:r>
              <a:rPr dirty="0" sz="4000" spc="-10"/>
              <a:t>INFANCIA</a:t>
            </a:r>
            <a:r>
              <a:rPr dirty="0" sz="4000"/>
              <a:t>	</a:t>
            </a:r>
            <a:r>
              <a:rPr dirty="0" sz="4000" spc="-50"/>
              <a:t>y</a:t>
            </a:r>
            <a:r>
              <a:rPr dirty="0" sz="4000"/>
              <a:t>	</a:t>
            </a:r>
            <a:r>
              <a:rPr dirty="0" sz="4000" spc="-25"/>
              <a:t>la</a:t>
            </a:r>
            <a:r>
              <a:rPr dirty="0" sz="4000"/>
              <a:t>	</a:t>
            </a:r>
            <a:r>
              <a:rPr dirty="0" sz="4000" spc="-10"/>
              <a:t>JUVENTUD </a:t>
            </a:r>
            <a:r>
              <a:rPr dirty="0" sz="4000" spc="-25"/>
              <a:t>del</a:t>
            </a:r>
            <a:r>
              <a:rPr dirty="0" sz="4000"/>
              <a:t>		</a:t>
            </a:r>
            <a:r>
              <a:rPr dirty="0" sz="4000" spc="-10"/>
              <a:t>PADRE</a:t>
            </a:r>
            <a:r>
              <a:rPr dirty="0" sz="4000"/>
              <a:t>	</a:t>
            </a:r>
            <a:r>
              <a:rPr dirty="0" sz="4000" spc="-10"/>
              <a:t>JOSEPH WRESINSKI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60971"/>
            <a:ext cx="65766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335" algn="l"/>
                <a:tab pos="1876425" algn="l"/>
                <a:tab pos="3986529" algn="l"/>
                <a:tab pos="4793615" algn="l"/>
                <a:tab pos="5414645" algn="l"/>
              </a:tabLst>
            </a:pPr>
            <a:r>
              <a:rPr dirty="0" sz="4400" spc="-20"/>
              <a:t>1933</a:t>
            </a:r>
            <a:r>
              <a:rPr dirty="0" sz="4400"/>
              <a:t>	</a:t>
            </a:r>
            <a:r>
              <a:rPr dirty="0" sz="4400" spc="-50"/>
              <a:t>–</a:t>
            </a:r>
            <a:r>
              <a:rPr dirty="0" sz="4400"/>
              <a:t>	</a:t>
            </a:r>
            <a:r>
              <a:rPr dirty="0" sz="4400" spc="-10"/>
              <a:t>Joseph</a:t>
            </a:r>
            <a:r>
              <a:rPr dirty="0" sz="4400"/>
              <a:t>	</a:t>
            </a:r>
            <a:r>
              <a:rPr dirty="0" sz="4400" spc="-25"/>
              <a:t>en</a:t>
            </a:r>
            <a:r>
              <a:rPr dirty="0" sz="4400"/>
              <a:t>	</a:t>
            </a:r>
            <a:r>
              <a:rPr dirty="0" sz="4400" spc="-25"/>
              <a:t>la</a:t>
            </a:r>
            <a:r>
              <a:rPr dirty="0" sz="4400"/>
              <a:t>	</a:t>
            </a:r>
            <a:r>
              <a:rPr dirty="0" sz="4400" spc="-25"/>
              <a:t>JOC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121727" y="2014639"/>
            <a:ext cx="3451860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trabaja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pastelero,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amigo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lleva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reunión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JOC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(Juventud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Obrera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Cristiana).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¡Pronto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encargado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hacer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informe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reunión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4487" y="2692400"/>
            <a:ext cx="2676525" cy="26908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5539" y="2005622"/>
            <a:ext cx="6939915" cy="3926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0312"/>
              <a:buChar char="■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Nantes,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grupo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JOC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hace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estudio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tuberculosis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golpeaba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fuertemente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medios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obreros más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desfavoricidos.</a:t>
            </a:r>
            <a:endParaRPr sz="3200">
              <a:latin typeface="Arial"/>
              <a:cs typeface="Arial"/>
            </a:endParaRPr>
          </a:p>
          <a:p>
            <a:pPr marL="355600" marR="120650" indent="-342900">
              <a:lnSpc>
                <a:spcPct val="100000"/>
              </a:lnSpc>
              <a:buClr>
                <a:srgbClr val="FFFFCC"/>
              </a:buClr>
              <a:buSzPct val="70312"/>
              <a:buChar char="■"/>
              <a:tabLst>
                <a:tab pos="355600" algn="l"/>
                <a:tab pos="5981065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Pensaba: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fondo,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aquellos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jóvenes,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mis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compañeros,</a:t>
            </a:r>
            <a:r>
              <a:rPr dirty="0" sz="3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yo.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Intentan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entender,</a:t>
            </a:r>
            <a:r>
              <a:rPr dirty="0" sz="3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intentan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hacer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algo.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5539" y="2005622"/>
            <a:ext cx="7072630" cy="3439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0312"/>
              <a:buChar char="■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comprometí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JOC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lancé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también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buscar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vía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Fosse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jóvenes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estaban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afectados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tuberculosis.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iba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ver.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Incluso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hicimos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petición.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3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progresivamente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volví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0" i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practicar,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rezar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también</a:t>
            </a:r>
            <a:r>
              <a:rPr dirty="0" sz="32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0289" y="2374353"/>
            <a:ext cx="2858770" cy="243967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  <a:tab pos="260794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entonces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buen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día,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dije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Gerbaud,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sacerdote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JOC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300"/>
              </a:lnSpc>
              <a:spcBef>
                <a:spcPts val="20"/>
              </a:spcBef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Oiga,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¿Por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seria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sacerdote?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330"/>
              </a:lnSpc>
            </a:pP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8300" y="2205036"/>
            <a:ext cx="4432300" cy="37957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05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1940-</a:t>
            </a:r>
            <a:r>
              <a:rPr dirty="0" spc="-20"/>
              <a:t>1946</a:t>
            </a:r>
          </a:p>
          <a:p>
            <a:pPr marL="550545" marR="5080">
              <a:lnSpc>
                <a:spcPct val="100000"/>
              </a:lnSpc>
            </a:pPr>
            <a:r>
              <a:rPr dirty="0"/>
              <a:t>La</a:t>
            </a:r>
            <a:r>
              <a:rPr dirty="0" spc="-45"/>
              <a:t> </a:t>
            </a:r>
            <a:r>
              <a:rPr dirty="0"/>
              <a:t>formación</a:t>
            </a:r>
            <a:r>
              <a:rPr dirty="0" spc="-40"/>
              <a:t> </a:t>
            </a:r>
            <a:r>
              <a:rPr dirty="0"/>
              <a:t>para</a:t>
            </a:r>
            <a:r>
              <a:rPr dirty="0" spc="-40"/>
              <a:t> </a:t>
            </a:r>
            <a:r>
              <a:rPr dirty="0"/>
              <a:t>el</a:t>
            </a:r>
            <a:r>
              <a:rPr dirty="0" spc="-40"/>
              <a:t> </a:t>
            </a:r>
            <a:r>
              <a:rPr dirty="0" spc="-10"/>
              <a:t>sacerdocio </a:t>
            </a:r>
            <a:r>
              <a:rPr dirty="0"/>
              <a:t>en</a:t>
            </a:r>
            <a:r>
              <a:rPr dirty="0" spc="-30"/>
              <a:t> </a:t>
            </a:r>
            <a:r>
              <a:rPr dirty="0"/>
              <a:t>el</a:t>
            </a:r>
            <a:r>
              <a:rPr dirty="0" spc="-25"/>
              <a:t> </a:t>
            </a:r>
            <a:r>
              <a:rPr dirty="0"/>
              <a:t>seminario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 spc="-10"/>
              <a:t>Soissons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93740" y="2573629"/>
            <a:ext cx="2898140" cy="31407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familia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religiosa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congregación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Buen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Pastor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paga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estudios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seminario.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659062"/>
            <a:ext cx="3695700" cy="27574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07940" y="2844901"/>
            <a:ext cx="362902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1940-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1941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gran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seminario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Soissons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lleva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Entrammes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causa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guerra.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105025"/>
            <a:ext cx="34290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607568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1946</a:t>
            </a:r>
            <a:endParaRPr sz="4400"/>
          </a:p>
          <a:p>
            <a:pPr marL="12700">
              <a:lnSpc>
                <a:spcPct val="100000"/>
              </a:lnSpc>
              <a:tabLst>
                <a:tab pos="3270885" algn="l"/>
              </a:tabLst>
            </a:pPr>
            <a:r>
              <a:rPr dirty="0" sz="4400" spc="-10"/>
              <a:t>Ordenación</a:t>
            </a:r>
            <a:r>
              <a:rPr dirty="0" sz="4400"/>
              <a:t>	</a:t>
            </a:r>
            <a:r>
              <a:rPr dirty="0" sz="4400" spc="-10"/>
              <a:t>sacerdotal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410652" y="2332329"/>
            <a:ext cx="2837180" cy="31407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Cristo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hizo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sacerdote</a:t>
            </a:r>
            <a:r>
              <a:rPr dirty="0" sz="28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junio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1946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catedral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Soissons.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 Wresinski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500" y="2060573"/>
            <a:ext cx="2271712" cy="39258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508444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/>
              <a:t>1946-</a:t>
            </a:r>
            <a:r>
              <a:rPr dirty="0" sz="4400" spc="-20"/>
              <a:t>1950</a:t>
            </a:r>
            <a:endParaRPr sz="4400"/>
          </a:p>
          <a:p>
            <a:pPr marL="12700">
              <a:lnSpc>
                <a:spcPct val="100000"/>
              </a:lnSpc>
              <a:tabLst>
                <a:tab pos="2029460" algn="l"/>
                <a:tab pos="2836545" algn="l"/>
              </a:tabLst>
            </a:pPr>
            <a:r>
              <a:rPr dirty="0" sz="4400" spc="-10"/>
              <a:t>Vicario</a:t>
            </a:r>
            <a:r>
              <a:rPr dirty="0" sz="4400"/>
              <a:t>	</a:t>
            </a:r>
            <a:r>
              <a:rPr dirty="0" sz="4400" spc="-25"/>
              <a:t>en</a:t>
            </a:r>
            <a:r>
              <a:rPr dirty="0" sz="4400"/>
              <a:t>	</a:t>
            </a:r>
            <a:r>
              <a:rPr dirty="0" sz="4400" spc="-10"/>
              <a:t>Tergnier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5730240" y="2878239"/>
            <a:ext cx="293814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3695" marR="5080" indent="-34099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niños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catequesis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250" y="2936875"/>
            <a:ext cx="4324350" cy="2508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27002" y="2621064"/>
            <a:ext cx="3274060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3695" marR="5080" indent="-34099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1950,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padre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trabaja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mes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mina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Sesseval.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2976562" cy="4114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508444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/>
              <a:t>1946-</a:t>
            </a:r>
            <a:r>
              <a:rPr dirty="0" sz="4400" spc="-20"/>
              <a:t>1950</a:t>
            </a:r>
            <a:endParaRPr sz="4400"/>
          </a:p>
          <a:p>
            <a:pPr marL="12700">
              <a:lnSpc>
                <a:spcPct val="100000"/>
              </a:lnSpc>
              <a:tabLst>
                <a:tab pos="2029460" algn="l"/>
                <a:tab pos="2836545" algn="l"/>
              </a:tabLst>
            </a:pPr>
            <a:r>
              <a:rPr dirty="0" sz="4400" spc="-10"/>
              <a:t>Vicario</a:t>
            </a:r>
            <a:r>
              <a:rPr dirty="0" sz="4400"/>
              <a:t>	</a:t>
            </a:r>
            <a:r>
              <a:rPr dirty="0" sz="4400" spc="-25"/>
              <a:t>en</a:t>
            </a:r>
            <a:r>
              <a:rPr dirty="0" sz="4400"/>
              <a:t>	</a:t>
            </a:r>
            <a:r>
              <a:rPr dirty="0" sz="4400" spc="-10"/>
              <a:t>Tergnier</a:t>
            </a:r>
            <a:endParaRPr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607822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/>
              <a:t>1951-</a:t>
            </a:r>
            <a:r>
              <a:rPr dirty="0" sz="4400" spc="-20"/>
              <a:t>1956</a:t>
            </a:r>
            <a:endParaRPr sz="4400"/>
          </a:p>
          <a:p>
            <a:pPr marL="12700">
              <a:lnSpc>
                <a:spcPct val="100000"/>
              </a:lnSpc>
              <a:tabLst>
                <a:tab pos="819785" algn="l"/>
                <a:tab pos="3272154" algn="l"/>
                <a:tab pos="4079875" algn="l"/>
              </a:tabLst>
            </a:pPr>
            <a:r>
              <a:rPr dirty="0" sz="4400" spc="-25"/>
              <a:t>La</a:t>
            </a:r>
            <a:r>
              <a:rPr dirty="0" sz="4400"/>
              <a:t>	</a:t>
            </a:r>
            <a:r>
              <a:rPr dirty="0" sz="4400" spc="-10"/>
              <a:t>paroisse</a:t>
            </a:r>
            <a:r>
              <a:rPr dirty="0" sz="4400"/>
              <a:t>	</a:t>
            </a:r>
            <a:r>
              <a:rPr dirty="0" sz="4400" spc="-25"/>
              <a:t>de</a:t>
            </a:r>
            <a:r>
              <a:rPr dirty="0" sz="4400"/>
              <a:t>	</a:t>
            </a:r>
            <a:r>
              <a:rPr dirty="0" sz="4400" spc="-10"/>
              <a:t>Dhuizel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145539" y="2921101"/>
            <a:ext cx="293814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cura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esta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parroquia,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antes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llegar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Noisy-le-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Grand.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895600"/>
            <a:ext cx="36957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692518"/>
            <a:ext cx="75018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9430" algn="l"/>
                <a:tab pos="2523490" algn="l"/>
                <a:tab pos="3088640" algn="l"/>
                <a:tab pos="4837430" algn="l"/>
              </a:tabLst>
            </a:pPr>
            <a:r>
              <a:rPr dirty="0" sz="4000" spc="-10"/>
              <a:t>Origen</a:t>
            </a:r>
            <a:r>
              <a:rPr dirty="0" sz="4000"/>
              <a:t>	</a:t>
            </a:r>
            <a:r>
              <a:rPr dirty="0" sz="4000" spc="-25"/>
              <a:t>de</a:t>
            </a:r>
            <a:r>
              <a:rPr dirty="0" sz="4000"/>
              <a:t>	</a:t>
            </a:r>
            <a:r>
              <a:rPr dirty="0" sz="4000" spc="-25"/>
              <a:t>la</a:t>
            </a:r>
            <a:r>
              <a:rPr dirty="0" sz="4000"/>
              <a:t>	</a:t>
            </a:r>
            <a:r>
              <a:rPr dirty="0" sz="4000" spc="-10"/>
              <a:t>familia</a:t>
            </a:r>
            <a:r>
              <a:rPr dirty="0" sz="4000"/>
              <a:t>	</a:t>
            </a:r>
            <a:r>
              <a:rPr dirty="0" sz="4000" spc="-10"/>
              <a:t>Wrzesinski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978852" y="2266467"/>
            <a:ext cx="3519170" cy="368300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padre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originario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Poznan,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Polonia,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encuentra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bajo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ocupación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alemana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época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emigración.</a:t>
            </a:r>
            <a:endParaRPr sz="2400">
              <a:latin typeface="Arial"/>
              <a:cs typeface="Arial"/>
            </a:endParaRPr>
          </a:p>
          <a:p>
            <a:pPr marL="355600" marR="141605" indent="-342900">
              <a:lnSpc>
                <a:spcPts val="2590"/>
              </a:lnSpc>
              <a:spcBef>
                <a:spcPts val="1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Wladyslaw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Wrzesinski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conoció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esposa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Lucrecia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Sellas-Lopez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España.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709861"/>
            <a:ext cx="4114800" cy="30051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0802" y="2123592"/>
            <a:ext cx="3028315" cy="368300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nombres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techo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encontrados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padre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asilo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Soissons,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deja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presbiterio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Dhuizel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durante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cuatro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días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compartir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vida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ellos.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8700" y="2205036"/>
            <a:ext cx="3521075" cy="38909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6503" y="724077"/>
            <a:ext cx="406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EAEAEA"/>
                </a:solidFill>
                <a:latin typeface="Arial"/>
                <a:cs typeface="Arial"/>
              </a:rPr>
              <a:t>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175437"/>
            <a:ext cx="5635625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916305">
              <a:lnSpc>
                <a:spcPct val="100000"/>
              </a:lnSpc>
              <a:spcBef>
                <a:spcPts val="100"/>
              </a:spcBef>
            </a:pPr>
            <a:r>
              <a:rPr dirty="0"/>
              <a:t>14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julio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1956</a:t>
            </a:r>
            <a:r>
              <a:rPr dirty="0" spc="-20"/>
              <a:t> </a:t>
            </a:r>
            <a:r>
              <a:rPr dirty="0" spc="-50"/>
              <a:t>: </a:t>
            </a:r>
            <a:r>
              <a:rPr dirty="0"/>
              <a:t>El</a:t>
            </a:r>
            <a:r>
              <a:rPr dirty="0" spc="-25"/>
              <a:t> </a:t>
            </a:r>
            <a:r>
              <a:rPr dirty="0"/>
              <a:t>padre</a:t>
            </a:r>
            <a:r>
              <a:rPr dirty="0" spc="-25"/>
              <a:t> </a:t>
            </a:r>
            <a:r>
              <a:rPr dirty="0"/>
              <a:t>Joseph</a:t>
            </a:r>
            <a:r>
              <a:rPr dirty="0" spc="-20"/>
              <a:t> </a:t>
            </a:r>
            <a:r>
              <a:rPr dirty="0" spc="-10"/>
              <a:t>llega</a:t>
            </a:r>
          </a:p>
          <a:p>
            <a:pPr marL="12700">
              <a:lnSpc>
                <a:spcPct val="100000"/>
              </a:lnSpc>
            </a:pPr>
            <a:r>
              <a:rPr dirty="0"/>
              <a:t>Campo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5"/>
              <a:t> </a:t>
            </a:r>
            <a:r>
              <a:rPr dirty="0" spc="-20"/>
              <a:t>Noisy-</a:t>
            </a:r>
            <a:r>
              <a:rPr dirty="0" spc="-10"/>
              <a:t>le-Grand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39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i="0">
                <a:latin typeface="Arial"/>
                <a:cs typeface="Arial"/>
              </a:rPr>
              <a:t>«</a:t>
            </a:r>
            <a:r>
              <a:rPr dirty="0" spc="-45" i="0">
                <a:latin typeface="Arial"/>
                <a:cs typeface="Arial"/>
              </a:rPr>
              <a:t> </a:t>
            </a:r>
            <a:r>
              <a:rPr dirty="0"/>
              <a:t>Las</a:t>
            </a:r>
            <a:r>
              <a:rPr dirty="0" spc="-40"/>
              <a:t> </a:t>
            </a:r>
            <a:r>
              <a:rPr dirty="0"/>
              <a:t>familias</a:t>
            </a:r>
            <a:r>
              <a:rPr dirty="0" spc="-45"/>
              <a:t> </a:t>
            </a:r>
            <a:r>
              <a:rPr dirty="0" spc="-25"/>
              <a:t>que </a:t>
            </a:r>
            <a:r>
              <a:rPr dirty="0"/>
              <a:t>encontré</a:t>
            </a:r>
            <a:r>
              <a:rPr dirty="0" spc="-85"/>
              <a:t> </a:t>
            </a:r>
            <a:r>
              <a:rPr dirty="0"/>
              <a:t>me</a:t>
            </a:r>
            <a:r>
              <a:rPr dirty="0" spc="-80"/>
              <a:t> </a:t>
            </a:r>
            <a:r>
              <a:rPr dirty="0" spc="-10"/>
              <a:t>recordaban </a:t>
            </a:r>
            <a:r>
              <a:rPr dirty="0"/>
              <a:t>la</a:t>
            </a:r>
            <a:r>
              <a:rPr dirty="0" spc="-50"/>
              <a:t> </a:t>
            </a:r>
            <a:r>
              <a:rPr dirty="0"/>
              <a:t>miseria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mi</a:t>
            </a:r>
            <a:r>
              <a:rPr dirty="0" spc="-50"/>
              <a:t> </a:t>
            </a:r>
            <a:r>
              <a:rPr dirty="0" spc="-10"/>
              <a:t>madre; </a:t>
            </a:r>
            <a:r>
              <a:rPr dirty="0"/>
              <a:t>los</a:t>
            </a:r>
            <a:r>
              <a:rPr dirty="0" spc="-50"/>
              <a:t> </a:t>
            </a:r>
            <a:r>
              <a:rPr dirty="0"/>
              <a:t>niños</a:t>
            </a:r>
            <a:r>
              <a:rPr dirty="0" spc="-45"/>
              <a:t> </a:t>
            </a:r>
            <a:r>
              <a:rPr dirty="0"/>
              <a:t>que</a:t>
            </a:r>
            <a:r>
              <a:rPr dirty="0" spc="-45"/>
              <a:t> </a:t>
            </a:r>
            <a:r>
              <a:rPr dirty="0" spc="-25"/>
              <a:t>me </a:t>
            </a:r>
            <a:r>
              <a:rPr dirty="0"/>
              <a:t>rodearon</a:t>
            </a:r>
            <a:r>
              <a:rPr dirty="0" spc="-85"/>
              <a:t> </a:t>
            </a:r>
            <a:r>
              <a:rPr dirty="0"/>
              <a:t>desde</a:t>
            </a:r>
            <a:r>
              <a:rPr dirty="0" spc="-80"/>
              <a:t> </a:t>
            </a:r>
            <a:r>
              <a:rPr dirty="0"/>
              <a:t>el</a:t>
            </a:r>
            <a:r>
              <a:rPr dirty="0" spc="-80"/>
              <a:t> </a:t>
            </a:r>
            <a:r>
              <a:rPr dirty="0" spc="-10"/>
              <a:t>primer </a:t>
            </a:r>
            <a:r>
              <a:rPr dirty="0"/>
              <a:t>instante,</a:t>
            </a:r>
            <a:r>
              <a:rPr dirty="0" spc="-85"/>
              <a:t> </a:t>
            </a:r>
            <a:r>
              <a:rPr dirty="0"/>
              <a:t>eran</a:t>
            </a:r>
            <a:r>
              <a:rPr dirty="0" spc="-80"/>
              <a:t> </a:t>
            </a:r>
            <a:r>
              <a:rPr dirty="0" spc="-25"/>
              <a:t>mis </a:t>
            </a:r>
            <a:r>
              <a:rPr dirty="0"/>
              <a:t>hermanos,</a:t>
            </a:r>
            <a:r>
              <a:rPr dirty="0" spc="-100"/>
              <a:t> </a:t>
            </a:r>
            <a:r>
              <a:rPr dirty="0"/>
              <a:t>era</a:t>
            </a:r>
            <a:r>
              <a:rPr dirty="0" spc="-100"/>
              <a:t> </a:t>
            </a:r>
            <a:r>
              <a:rPr dirty="0" spc="-25"/>
              <a:t>mi </a:t>
            </a:r>
            <a:r>
              <a:rPr dirty="0"/>
              <a:t>hermana,</a:t>
            </a:r>
            <a:r>
              <a:rPr dirty="0" spc="-95"/>
              <a:t> </a:t>
            </a:r>
            <a:r>
              <a:rPr dirty="0"/>
              <a:t>era</a:t>
            </a:r>
            <a:r>
              <a:rPr dirty="0" spc="-90"/>
              <a:t> </a:t>
            </a:r>
            <a:r>
              <a:rPr dirty="0" spc="-25"/>
              <a:t>yo,</a:t>
            </a:r>
            <a:r>
              <a:rPr dirty="0" spc="600"/>
              <a:t> </a:t>
            </a:r>
            <a:r>
              <a:rPr dirty="0"/>
              <a:t>cuarenta</a:t>
            </a:r>
            <a:r>
              <a:rPr dirty="0" spc="-80"/>
              <a:t> </a:t>
            </a:r>
            <a:r>
              <a:rPr dirty="0"/>
              <a:t>años</a:t>
            </a:r>
            <a:r>
              <a:rPr dirty="0" spc="-75"/>
              <a:t> </a:t>
            </a:r>
            <a:r>
              <a:rPr dirty="0"/>
              <a:t>antes,</a:t>
            </a:r>
            <a:r>
              <a:rPr dirty="0" spc="-75"/>
              <a:t> </a:t>
            </a:r>
            <a:r>
              <a:rPr dirty="0" spc="-10"/>
              <a:t>calle </a:t>
            </a:r>
            <a:r>
              <a:rPr dirty="0"/>
              <a:t>St</a:t>
            </a:r>
            <a:r>
              <a:rPr dirty="0" spc="-50"/>
              <a:t> </a:t>
            </a:r>
            <a:r>
              <a:rPr dirty="0"/>
              <a:t>Jacques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Angers</a:t>
            </a:r>
            <a:r>
              <a:rPr dirty="0" i="0">
                <a:latin typeface="Arial"/>
                <a:cs typeface="Arial"/>
              </a:rPr>
              <a:t>.</a:t>
            </a:r>
            <a:r>
              <a:rPr dirty="0" spc="-45" i="0">
                <a:latin typeface="Arial"/>
                <a:cs typeface="Arial"/>
              </a:rPr>
              <a:t> </a:t>
            </a:r>
            <a:r>
              <a:rPr dirty="0" sz="2800" spc="-50" i="0"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460625"/>
            <a:ext cx="369570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253" y="327837"/>
            <a:ext cx="6853555" cy="13696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Movimiento</a:t>
            </a:r>
            <a:r>
              <a:rPr dirty="0" spc="-90"/>
              <a:t> </a:t>
            </a:r>
            <a:r>
              <a:rPr dirty="0"/>
              <a:t>ATD</a:t>
            </a:r>
            <a:r>
              <a:rPr dirty="0" spc="-95"/>
              <a:t> </a:t>
            </a:r>
            <a:r>
              <a:rPr dirty="0"/>
              <a:t>Cuarto</a:t>
            </a:r>
            <a:r>
              <a:rPr dirty="0" spc="-85"/>
              <a:t> </a:t>
            </a:r>
            <a:r>
              <a:rPr dirty="0" spc="-10"/>
              <a:t>Mundo</a:t>
            </a:r>
          </a:p>
          <a:p>
            <a:pPr algn="ctr" marL="198120" marR="189865">
              <a:lnSpc>
                <a:spcPct val="100000"/>
              </a:lnSpc>
              <a:spcBef>
                <a:spcPts val="20"/>
              </a:spcBef>
            </a:pPr>
            <a:r>
              <a:rPr dirty="0" sz="2600"/>
              <a:t>2</a:t>
            </a:r>
            <a:r>
              <a:rPr dirty="0" sz="2600" spc="-25"/>
              <a:t> </a:t>
            </a:r>
            <a:r>
              <a:rPr dirty="0" sz="2600"/>
              <a:t>rue</a:t>
            </a:r>
            <a:r>
              <a:rPr dirty="0" sz="2600" spc="-25"/>
              <a:t> </a:t>
            </a:r>
            <a:r>
              <a:rPr dirty="0" sz="2600"/>
              <a:t>de</a:t>
            </a:r>
            <a:r>
              <a:rPr dirty="0" sz="2600" spc="-25"/>
              <a:t> </a:t>
            </a:r>
            <a:r>
              <a:rPr dirty="0" sz="2600"/>
              <a:t>la</a:t>
            </a:r>
            <a:r>
              <a:rPr dirty="0" sz="2600" spc="-20"/>
              <a:t> </a:t>
            </a:r>
            <a:r>
              <a:rPr dirty="0" sz="2600"/>
              <a:t>Gare</a:t>
            </a:r>
            <a:r>
              <a:rPr dirty="0" sz="2600" spc="-25"/>
              <a:t> </a:t>
            </a:r>
            <a:r>
              <a:rPr dirty="0" sz="2600"/>
              <a:t>-</a:t>
            </a:r>
            <a:r>
              <a:rPr dirty="0" sz="2600" spc="-25"/>
              <a:t> </a:t>
            </a:r>
            <a:r>
              <a:rPr dirty="0" sz="2600"/>
              <a:t>95560</a:t>
            </a:r>
            <a:r>
              <a:rPr dirty="0" sz="2600" spc="-20"/>
              <a:t> Baillet-en-</a:t>
            </a:r>
            <a:r>
              <a:rPr dirty="0" sz="2600" spc="-10"/>
              <a:t>France </a:t>
            </a:r>
            <a:r>
              <a:rPr dirty="0" sz="2600"/>
              <a:t>Junio</a:t>
            </a:r>
            <a:r>
              <a:rPr dirty="0" sz="2600" spc="-45"/>
              <a:t> </a:t>
            </a:r>
            <a:r>
              <a:rPr dirty="0" sz="2600" spc="-20"/>
              <a:t>2007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1913889" y="2205786"/>
            <a:ext cx="5206365" cy="350964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55600" marR="116839" indent="-34290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Realización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Laurence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Bervas,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exposición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concebida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realizada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Gabrielle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Erpicum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Eileen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Donovan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(1997)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17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fotografías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211580">
              <a:lnSpc>
                <a:spcPts val="1939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Internacional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Wresinski,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Familia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Wrzesinski,</a:t>
            </a:r>
            <a:endParaRPr sz="1800">
              <a:latin typeface="Arial"/>
              <a:cs typeface="Arial"/>
            </a:endParaRPr>
          </a:p>
          <a:p>
            <a:pPr marL="12700" marR="271780">
              <a:lnSpc>
                <a:spcPts val="1939"/>
              </a:lnSpc>
              <a:spcBef>
                <a:spcPts val="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Archivos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Departamentales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Angers,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Abadía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’Entrammes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17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Música: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Antonin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Dvorak,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sinfonía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n°9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menor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Mundo,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movimiento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(largo)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Cuarto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Mundo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CIJW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Junio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32194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1914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25"/>
              <a:t> </a:t>
            </a:r>
            <a:r>
              <a:rPr dirty="0"/>
              <a:t>gran</a:t>
            </a:r>
            <a:r>
              <a:rPr dirty="0" spc="-25"/>
              <a:t> </a:t>
            </a:r>
            <a:r>
              <a:rPr dirty="0"/>
              <a:t>campamento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5"/>
              <a:t> la </a:t>
            </a:r>
            <a:r>
              <a:rPr dirty="0"/>
              <a:t>ciudad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Saumur,</a:t>
            </a:r>
            <a:r>
              <a:rPr dirty="0" spc="-25"/>
              <a:t> </a:t>
            </a:r>
            <a:r>
              <a:rPr dirty="0"/>
              <a:t>en</a:t>
            </a:r>
            <a:r>
              <a:rPr dirty="0" spc="-25"/>
              <a:t> </a:t>
            </a:r>
            <a:r>
              <a:rPr dirty="0" spc="-10"/>
              <a:t>Francia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997301"/>
            <a:ext cx="3726179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familia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Wrzesinski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internada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gran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campamento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Saumur.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9687" y="1981200"/>
            <a:ext cx="32845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1917</a:t>
            </a:r>
          </a:p>
          <a:p>
            <a:pPr marL="398145">
              <a:lnSpc>
                <a:spcPct val="100000"/>
              </a:lnSpc>
            </a:pPr>
            <a:r>
              <a:rPr dirty="0"/>
              <a:t>Nacimiento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Joseph</a:t>
            </a:r>
            <a:r>
              <a:rPr dirty="0" spc="-35"/>
              <a:t> </a:t>
            </a:r>
            <a:r>
              <a:rPr dirty="0"/>
              <a:t>en</a:t>
            </a:r>
            <a:r>
              <a:rPr dirty="0" spc="-30"/>
              <a:t> </a:t>
            </a:r>
            <a:r>
              <a:rPr dirty="0" spc="-10"/>
              <a:t>Angers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4752" y="2662339"/>
            <a:ext cx="325437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nace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campo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internamiento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instalado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antigua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abadía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Serge.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6687" y="1981200"/>
            <a:ext cx="30305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98540" y="2768701"/>
            <a:ext cx="258000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Extracto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acta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nacimiento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febrero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1917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798"/>
            <a:ext cx="4894262" cy="37417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7718"/>
            <a:ext cx="7785734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1593850" algn="l"/>
                <a:tab pos="2327910" algn="l"/>
                <a:tab pos="3597910" algn="l"/>
                <a:tab pos="7180580" algn="l"/>
              </a:tabLst>
            </a:pPr>
            <a:r>
              <a:rPr dirty="0" sz="4000" spc="-20"/>
              <a:t>1924</a:t>
            </a:r>
            <a:r>
              <a:rPr dirty="0" sz="4000"/>
              <a:t>	</a:t>
            </a:r>
            <a:r>
              <a:rPr dirty="0" sz="4000" spc="-50"/>
              <a:t>-</a:t>
            </a:r>
            <a:r>
              <a:rPr dirty="0" sz="4000"/>
              <a:t>	</a:t>
            </a:r>
            <a:r>
              <a:rPr dirty="0" sz="4000" spc="-25"/>
              <a:t>La</a:t>
            </a:r>
            <a:r>
              <a:rPr dirty="0" sz="4000"/>
              <a:t>	</a:t>
            </a:r>
            <a:r>
              <a:rPr dirty="0" sz="4000" spc="-10"/>
              <a:t>calle</a:t>
            </a:r>
            <a:r>
              <a:rPr dirty="0" sz="4000"/>
              <a:t>	</a:t>
            </a:r>
            <a:r>
              <a:rPr dirty="0" sz="4000" spc="-20"/>
              <a:t>Saint-</a:t>
            </a:r>
            <a:r>
              <a:rPr dirty="0" sz="4000" spc="-10"/>
              <a:t>Jacques</a:t>
            </a:r>
            <a:r>
              <a:rPr dirty="0" sz="4000"/>
              <a:t>	</a:t>
            </a:r>
            <a:r>
              <a:rPr dirty="0" sz="4000" spc="-25"/>
              <a:t>en </a:t>
            </a:r>
            <a:r>
              <a:rPr dirty="0" sz="4000" spc="-10"/>
              <a:t>Angers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5184140" y="2578392"/>
            <a:ext cx="3667125" cy="27565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Terminada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guerra,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familia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Wrzesinski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encuentra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refugio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fragua abandonada,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calle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Jacques,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Angers.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237" y="1981200"/>
            <a:ext cx="32972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55540" y="1887829"/>
            <a:ext cx="3313429" cy="341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ts val="322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Patio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trasero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18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Casi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siempre,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hacía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frío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nuestra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casa.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cuartos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estaba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hecha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cajas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cubiertas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embalaje.</a:t>
            </a:r>
            <a:r>
              <a:rPr dirty="0" sz="24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dirty="0" sz="24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rompía,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aire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azotaba.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598"/>
            <a:ext cx="3233737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567309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1928</a:t>
            </a:r>
            <a:endParaRPr sz="4400"/>
          </a:p>
          <a:p>
            <a:pPr marL="12700">
              <a:lnSpc>
                <a:spcPct val="100000"/>
              </a:lnSpc>
              <a:tabLst>
                <a:tab pos="819785" algn="l"/>
                <a:tab pos="2743835" algn="l"/>
              </a:tabLst>
            </a:pPr>
            <a:r>
              <a:rPr dirty="0" sz="4400" spc="-25"/>
              <a:t>La</a:t>
            </a:r>
            <a:r>
              <a:rPr dirty="0" sz="4400"/>
              <a:t>	</a:t>
            </a:r>
            <a:r>
              <a:rPr dirty="0" sz="4400" spc="-10"/>
              <a:t>familia</a:t>
            </a:r>
            <a:r>
              <a:rPr dirty="0" sz="4400"/>
              <a:t>	</a:t>
            </a:r>
            <a:r>
              <a:rPr dirty="0" sz="4400" spc="-10"/>
              <a:t>Wrzesinski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194752" y="2907004"/>
            <a:ext cx="2305685" cy="16046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está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pié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izquierda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foto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382962" cy="47513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2026-04-28T09:11:23Z</dcterms:created>
  <dcterms:modified xsi:type="dcterms:W3CDTF">2026-04-28T09:11:23Z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2026-04-28T00:00:00Z</vt:filetime>
  </property>
  <property fmtid="{D5CDD505-2E9C-101B-9397-08002B2CF9AE}" pid="3" name="LastSaved">
    <vt:filetime>2026-04-28T00:00:00Z</vt:filetime>
  </property>
  <property fmtid="{D5CDD505-2E9C-101B-9397-08002B2CF9AE}" pid="4" name="Producer">
    <vt:lpwstr>3-Heights(TM) PDF Security Shell 4.8.25.2 (http://www.pdf-tools.com)</vt:lpwstr>
  </property>
</Properties>
</file>